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5" r:id="rId5"/>
    <p:sldId id="266" r:id="rId6"/>
    <p:sldId id="259" r:id="rId7"/>
    <p:sldId id="260" r:id="rId8"/>
    <p:sldId id="261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50" d="100"/>
          <a:sy n="50" d="100"/>
        </p:scale>
        <p:origin x="340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3C5CB-49A4-41B5-9D29-C5FBBC64B5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98BA39-57B7-4AA6-8246-32EA63E55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5C994-8A6F-45A6-AD8E-9C95EA54E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758AF-F3ED-468D-A2E3-E31A5FB3F26C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FBD80-1B90-4BE3-AD9E-002CACBA6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0C86F-CABE-4AC6-A865-7B002ACAC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4B2E1-8763-4D3D-90A2-51EFCCC67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462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0637C-57B0-4747-A51D-C1D915F2B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485064-3F5A-48F6-8C15-F9870B5291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5385E-A680-425F-AADE-DECC25F31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758AF-F3ED-468D-A2E3-E31A5FB3F26C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D9D58-30EF-4123-BA88-22839AB5A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BB51A-AD52-47DC-9DE8-45420D438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4B2E1-8763-4D3D-90A2-51EFCCC67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60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7FB7C1-5CB8-499D-ACCD-4D655DA2E7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1E602E-2CED-4B49-BDE9-6F6BADAF1A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EB060-7E8A-4BED-B5AB-D75BDF22D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758AF-F3ED-468D-A2E3-E31A5FB3F26C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3F172-B688-4273-818B-4B2251FE2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7C5AA-1C34-407D-B5BF-D04EF02D9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4B2E1-8763-4D3D-90A2-51EFCCC67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6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7F602-21C0-4A99-943C-BB8B8F9D1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A4826-84BC-4F2B-9E82-E34F6B400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CB230D-1E3C-48FD-B03B-280E24CB9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758AF-F3ED-468D-A2E3-E31A5FB3F26C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C628F9-A479-4C7C-A0F8-4EF805AD8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24B4D-B026-479A-9E17-BAB04DE8B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4B2E1-8763-4D3D-90A2-51EFCCC67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32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48026-6C90-4275-8623-98CC11E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3B49E-9EE4-41E6-AB64-4DD4B5A93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6904D-CA05-472D-A520-421819002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758AF-F3ED-468D-A2E3-E31A5FB3F26C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23F66-73AF-4F0A-BD2B-86128DDE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1CFB8-24BE-45B8-85D4-EE956BA18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4B2E1-8763-4D3D-90A2-51EFCCC67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569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D58EA-5CBF-4C82-A0D0-7F4FC322E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8A002-89B5-4DC0-8B2F-246B32AC84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2F823-9715-4D5B-AF6C-FBF314DAB4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FA8197-EADD-49C1-8013-415F5F6C5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758AF-F3ED-468D-A2E3-E31A5FB3F26C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877EA8-92BD-47E6-8C1C-E32476443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486060-CE86-4BED-AF8F-0011665A8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4B2E1-8763-4D3D-90A2-51EFCCC67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135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661C3-CDEF-43CC-93EF-0CD2B24D9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7D4263-3AE1-48AE-8FA8-5DD51B7F0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B50DDB-C47C-4D06-9682-6BAC4FEE9A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AB73DC-B16D-4889-9118-AA1A9D2595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0BB56F-83AA-4CD9-ABDD-FC16E25611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FC01A0-A262-4B8D-BC8E-18370745F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758AF-F3ED-468D-A2E3-E31A5FB3F26C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4A255B-4DD2-496C-A793-C307D023F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23435B-1849-46B5-B214-2038C05B5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4B2E1-8763-4D3D-90A2-51EFCCC67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809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BFD76-652C-436A-BDBA-6B57F3293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98D421-B365-4335-B99F-E44ECF9A1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758AF-F3ED-468D-A2E3-E31A5FB3F26C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0127F-491D-4A79-AC7F-FCFC3D934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52DEFF-E1BD-4AD8-BDA3-45093C817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4B2E1-8763-4D3D-90A2-51EFCCC67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62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F74C8F-B6A1-4786-9BFD-7E6506D22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758AF-F3ED-468D-A2E3-E31A5FB3F26C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12AB94-2583-4CF3-AFA2-967E357D7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929661-41BD-448C-8CFC-273E8202A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4B2E1-8763-4D3D-90A2-51EFCCC67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613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EA342-BD2F-41BE-ADBA-0F0F0374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36605-EC47-4675-AFD6-35F6DF7D5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BD8375-FA17-4140-84FB-90DD420227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ECC686-B691-44A5-94DD-B748E1DF8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758AF-F3ED-468D-A2E3-E31A5FB3F26C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CDFDA7-CDDA-48FC-889C-E75998B37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10FAF9-5DBC-4382-84BF-C161E31BC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4B2E1-8763-4D3D-90A2-51EFCCC67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671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2A71F-6D17-46D2-ABFE-96211D40A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DD56CA-537E-4BAE-9A60-D735BDC834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BE271C-FBF9-4435-B04B-0EE312F6B3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E0A969-D76C-4020-9EB6-93E2C1563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758AF-F3ED-468D-A2E3-E31A5FB3F26C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085EF0-205F-4086-9683-6F6A6455B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055DF8-FD3C-4FA6-B1B7-E5AE99C5A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4B2E1-8763-4D3D-90A2-51EFCCC67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88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ADD9DC-9515-4D5D-9B4C-547F2649C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F02A3-FABE-4FB5-9FA2-83AB23671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B5AF0-FAB6-45DB-9129-86F511AA7E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8758AF-F3ED-468D-A2E3-E31A5FB3F26C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0B8D6-46F0-475D-8BEC-1610075075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34ECC-7A00-49EA-892D-3E80A1D21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4B2E1-8763-4D3D-90A2-51EFCCC67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471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5AD14-967B-47CF-BED9-FB58BF143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72A94F-7751-4CC1-8813-21089413E1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909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CA67E5-60E9-44CE-AEB7-87ACE569CAD5}"/>
              </a:ext>
            </a:extLst>
          </p:cNvPr>
          <p:cNvSpPr/>
          <p:nvPr/>
        </p:nvSpPr>
        <p:spPr>
          <a:xfrm>
            <a:off x="288036" y="844731"/>
            <a:ext cx="3630168" cy="6096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RUN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5A629D-2019-4147-8F76-7AB7010C8D09}"/>
              </a:ext>
            </a:extLst>
          </p:cNvPr>
          <p:cNvSpPr/>
          <p:nvPr/>
        </p:nvSpPr>
        <p:spPr>
          <a:xfrm>
            <a:off x="4248658" y="844731"/>
            <a:ext cx="3630168" cy="6096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RUN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BC585C-1AB5-4A77-A14E-164A8B9C715D}"/>
              </a:ext>
            </a:extLst>
          </p:cNvPr>
          <p:cNvSpPr/>
          <p:nvPr/>
        </p:nvSpPr>
        <p:spPr>
          <a:xfrm>
            <a:off x="8209280" y="844731"/>
            <a:ext cx="3631475" cy="6096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RUN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BC3CF-7D20-4D12-A46C-778C9D3ABD4F}"/>
              </a:ext>
            </a:extLst>
          </p:cNvPr>
          <p:cNvSpPr txBox="1"/>
          <p:nvPr/>
        </p:nvSpPr>
        <p:spPr>
          <a:xfrm>
            <a:off x="8332352" y="2090420"/>
            <a:ext cx="619760" cy="46166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C33A8B-D239-4EC8-A3CA-FCCBFD26F828}"/>
              </a:ext>
            </a:extLst>
          </p:cNvPr>
          <p:cNvSpPr txBox="1"/>
          <p:nvPr/>
        </p:nvSpPr>
        <p:spPr>
          <a:xfrm>
            <a:off x="9229821" y="2090420"/>
            <a:ext cx="621792" cy="46166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3CB296-501B-49F8-9235-58F121C768A8}"/>
              </a:ext>
            </a:extLst>
          </p:cNvPr>
          <p:cNvSpPr txBox="1"/>
          <p:nvPr/>
        </p:nvSpPr>
        <p:spPr>
          <a:xfrm>
            <a:off x="10129322" y="2090420"/>
            <a:ext cx="621792" cy="46166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208807-EFB0-4F77-8FE9-4505855D3C76}"/>
              </a:ext>
            </a:extLst>
          </p:cNvPr>
          <p:cNvSpPr txBox="1"/>
          <p:nvPr/>
        </p:nvSpPr>
        <p:spPr>
          <a:xfrm>
            <a:off x="11028823" y="2090420"/>
            <a:ext cx="621792" cy="46166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C256B3-E043-4734-A357-2CA13FA77B87}"/>
              </a:ext>
            </a:extLst>
          </p:cNvPr>
          <p:cNvCxnSpPr>
            <a:stCxn id="11" idx="2"/>
          </p:cNvCxnSpPr>
          <p:nvPr/>
        </p:nvCxnSpPr>
        <p:spPr>
          <a:xfrm>
            <a:off x="8642232" y="2552085"/>
            <a:ext cx="0" cy="326053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B91042-4BF5-4DB4-A806-B428DB72A9DA}"/>
              </a:ext>
            </a:extLst>
          </p:cNvPr>
          <p:cNvCxnSpPr/>
          <p:nvPr/>
        </p:nvCxnSpPr>
        <p:spPr>
          <a:xfrm>
            <a:off x="9540717" y="2556764"/>
            <a:ext cx="0" cy="326053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C2FEC8-A480-40B9-891E-7CA3BD1F60EB}"/>
              </a:ext>
            </a:extLst>
          </p:cNvPr>
          <p:cNvCxnSpPr/>
          <p:nvPr/>
        </p:nvCxnSpPr>
        <p:spPr>
          <a:xfrm>
            <a:off x="10440218" y="2556764"/>
            <a:ext cx="0" cy="326053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44AD659-C016-4DB7-BEF1-5F796DB2F3D3}"/>
              </a:ext>
            </a:extLst>
          </p:cNvPr>
          <p:cNvCxnSpPr/>
          <p:nvPr/>
        </p:nvCxnSpPr>
        <p:spPr>
          <a:xfrm>
            <a:off x="11339719" y="2556764"/>
            <a:ext cx="0" cy="326053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FFF3C14-5552-4157-9C1D-F1BDD047B8FA}"/>
              </a:ext>
            </a:extLst>
          </p:cNvPr>
          <p:cNvSpPr txBox="1"/>
          <p:nvPr/>
        </p:nvSpPr>
        <p:spPr>
          <a:xfrm>
            <a:off x="8331133" y="3390265"/>
            <a:ext cx="3319479" cy="46166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</a:t>
            </a:r>
            <a:r>
              <a:rPr lang="en-US" sz="1600" dirty="0"/>
              <a:t>U</a:t>
            </a:r>
            <a:r>
              <a:rPr lang="en-US" sz="2400" dirty="0"/>
              <a:t>B</a:t>
            </a:r>
            <a:r>
              <a:rPr lang="en-US" sz="1600" dirty="0"/>
              <a:t>U</a:t>
            </a:r>
            <a:r>
              <a:rPr lang="en-US" sz="2400" dirty="0"/>
              <a:t>C</a:t>
            </a:r>
            <a:r>
              <a:rPr lang="en-US" sz="1600" dirty="0"/>
              <a:t>U</a:t>
            </a:r>
            <a:r>
              <a:rPr lang="en-US" sz="2400" dirty="0"/>
              <a:t>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84CF6AA-1B4E-447E-95D3-93DCFDCF58EB}"/>
              </a:ext>
            </a:extLst>
          </p:cNvPr>
          <p:cNvCxnSpPr/>
          <p:nvPr/>
        </p:nvCxnSpPr>
        <p:spPr>
          <a:xfrm>
            <a:off x="9988392" y="3851930"/>
            <a:ext cx="0" cy="326053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D66786D-CF48-4C97-8A5D-D8166A139073}"/>
              </a:ext>
            </a:extLst>
          </p:cNvPr>
          <p:cNvSpPr txBox="1"/>
          <p:nvPr/>
        </p:nvSpPr>
        <p:spPr>
          <a:xfrm>
            <a:off x="8193497" y="1732994"/>
            <a:ext cx="897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 gen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99ACE4-E647-4B61-8766-D65528D7EA1B}"/>
              </a:ext>
            </a:extLst>
          </p:cNvPr>
          <p:cNvSpPr txBox="1"/>
          <p:nvPr/>
        </p:nvSpPr>
        <p:spPr>
          <a:xfrm>
            <a:off x="9089448" y="1727934"/>
            <a:ext cx="897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 gen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475B86-C113-41D0-B9A5-3F2AA61892D1}"/>
              </a:ext>
            </a:extLst>
          </p:cNvPr>
          <p:cNvSpPr txBox="1"/>
          <p:nvPr/>
        </p:nvSpPr>
        <p:spPr>
          <a:xfrm>
            <a:off x="9996543" y="1739711"/>
            <a:ext cx="897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 gen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62E279-BC8F-4026-8CD3-8E3A5E898894}"/>
              </a:ext>
            </a:extLst>
          </p:cNvPr>
          <p:cNvSpPr txBox="1"/>
          <p:nvPr/>
        </p:nvSpPr>
        <p:spPr>
          <a:xfrm>
            <a:off x="10892494" y="1734651"/>
            <a:ext cx="897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 gen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5D18D9-45D6-4B7B-A201-31364A420CC8}"/>
              </a:ext>
            </a:extLst>
          </p:cNvPr>
          <p:cNvSpPr txBox="1"/>
          <p:nvPr/>
        </p:nvSpPr>
        <p:spPr>
          <a:xfrm>
            <a:off x="9545802" y="3015873"/>
            <a:ext cx="897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40 gen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2D1E7C-4AB0-43ED-8635-16358CC13115}"/>
              </a:ext>
            </a:extLst>
          </p:cNvPr>
          <p:cNvSpPr txBox="1"/>
          <p:nvPr/>
        </p:nvSpPr>
        <p:spPr>
          <a:xfrm>
            <a:off x="8331133" y="4691896"/>
            <a:ext cx="3319479" cy="46166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cap="small" dirty="0"/>
              <a:t>Whole Watershed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715070-7877-4E63-A536-5378587456D7}"/>
              </a:ext>
            </a:extLst>
          </p:cNvPr>
          <p:cNvSpPr txBox="1"/>
          <p:nvPr/>
        </p:nvSpPr>
        <p:spPr>
          <a:xfrm>
            <a:off x="9461178" y="4317038"/>
            <a:ext cx="1066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140 gen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23AD57-EF6A-4ADD-B4A5-0D68A1584015}"/>
              </a:ext>
            </a:extLst>
          </p:cNvPr>
          <p:cNvSpPr txBox="1"/>
          <p:nvPr/>
        </p:nvSpPr>
        <p:spPr>
          <a:xfrm>
            <a:off x="419409" y="2097266"/>
            <a:ext cx="3319479" cy="46166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cap="small" dirty="0"/>
              <a:t>Whole Watershed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ABC0CE-05A9-4FC9-B0E1-79FF20CD0E66}"/>
              </a:ext>
            </a:extLst>
          </p:cNvPr>
          <p:cNvSpPr txBox="1"/>
          <p:nvPr/>
        </p:nvSpPr>
        <p:spPr>
          <a:xfrm>
            <a:off x="1549454" y="1722408"/>
            <a:ext cx="1066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200 gen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C7199A-1D6F-4BD1-A420-3B4B3BDC152D}"/>
              </a:ext>
            </a:extLst>
          </p:cNvPr>
          <p:cNvSpPr txBox="1"/>
          <p:nvPr/>
        </p:nvSpPr>
        <p:spPr>
          <a:xfrm>
            <a:off x="4264289" y="2087106"/>
            <a:ext cx="903600" cy="46166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cap="small" dirty="0"/>
              <a:t>UP</a:t>
            </a:r>
            <a:endParaRPr lang="en-US" sz="1600" cap="small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22CF1C-E3D0-4888-939F-B729A8042300}"/>
              </a:ext>
            </a:extLst>
          </p:cNvPr>
          <p:cNvSpPr txBox="1"/>
          <p:nvPr/>
        </p:nvSpPr>
        <p:spPr>
          <a:xfrm>
            <a:off x="5325873" y="2090420"/>
            <a:ext cx="1271920" cy="46166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cap="small" dirty="0"/>
              <a:t>MID</a:t>
            </a:r>
            <a:endParaRPr lang="en-US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0C529E-9193-4695-A6FA-87A879E2D398}"/>
              </a:ext>
            </a:extLst>
          </p:cNvPr>
          <p:cNvSpPr txBox="1"/>
          <p:nvPr/>
        </p:nvSpPr>
        <p:spPr>
          <a:xfrm>
            <a:off x="6758437" y="2092047"/>
            <a:ext cx="1100905" cy="46166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cap="small" dirty="0"/>
              <a:t>DOWN</a:t>
            </a:r>
            <a:endParaRPr lang="en-US" sz="2400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8FBCF2B-9C7E-4614-BF74-C0A7D04CF6E8}"/>
              </a:ext>
            </a:extLst>
          </p:cNvPr>
          <p:cNvCxnSpPr>
            <a:cxnSpLocks/>
          </p:cNvCxnSpPr>
          <p:nvPr/>
        </p:nvCxnSpPr>
        <p:spPr>
          <a:xfrm flipH="1">
            <a:off x="4713703" y="2556764"/>
            <a:ext cx="0" cy="326053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AA882C0-8C13-4CF2-9533-75E27F6D841E}"/>
              </a:ext>
            </a:extLst>
          </p:cNvPr>
          <p:cNvCxnSpPr/>
          <p:nvPr/>
        </p:nvCxnSpPr>
        <p:spPr>
          <a:xfrm>
            <a:off x="5960967" y="2556764"/>
            <a:ext cx="0" cy="326053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732E7C3-6D2E-4349-9EC0-243F993CC6A1}"/>
              </a:ext>
            </a:extLst>
          </p:cNvPr>
          <p:cNvCxnSpPr/>
          <p:nvPr/>
        </p:nvCxnSpPr>
        <p:spPr>
          <a:xfrm>
            <a:off x="7310518" y="2558931"/>
            <a:ext cx="0" cy="326053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364C364-3205-4045-80A0-9270CDC64987}"/>
              </a:ext>
            </a:extLst>
          </p:cNvPr>
          <p:cNvSpPr txBox="1"/>
          <p:nvPr/>
        </p:nvSpPr>
        <p:spPr>
          <a:xfrm>
            <a:off x="4271450" y="1710333"/>
            <a:ext cx="897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50 gen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0652794-D1B4-46E9-9E4B-4D8ADA92456F}"/>
              </a:ext>
            </a:extLst>
          </p:cNvPr>
          <p:cNvSpPr txBox="1"/>
          <p:nvPr/>
        </p:nvSpPr>
        <p:spPr>
          <a:xfrm>
            <a:off x="5512232" y="1710333"/>
            <a:ext cx="897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50 gen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BD9ADCE-A19F-4A48-9D7B-4994667C1DDC}"/>
              </a:ext>
            </a:extLst>
          </p:cNvPr>
          <p:cNvSpPr txBox="1"/>
          <p:nvPr/>
        </p:nvSpPr>
        <p:spPr>
          <a:xfrm>
            <a:off x="6866543" y="1710333"/>
            <a:ext cx="897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50 gen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42E4ED5-4ABF-4BE3-975F-9FE7E519E6C0}"/>
              </a:ext>
            </a:extLst>
          </p:cNvPr>
          <p:cNvSpPr txBox="1"/>
          <p:nvPr/>
        </p:nvSpPr>
        <p:spPr>
          <a:xfrm>
            <a:off x="4404319" y="3376871"/>
            <a:ext cx="3319479" cy="46166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cap="small" dirty="0"/>
              <a:t>Whole Watershed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159329-2608-475A-BE1A-A574D7667912}"/>
              </a:ext>
            </a:extLst>
          </p:cNvPr>
          <p:cNvSpPr txBox="1"/>
          <p:nvPr/>
        </p:nvSpPr>
        <p:spPr>
          <a:xfrm>
            <a:off x="5542786" y="3002479"/>
            <a:ext cx="104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150 gen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15A0863-48D9-4FB9-BE03-999D9ADB1D2C}"/>
              </a:ext>
            </a:extLst>
          </p:cNvPr>
          <p:cNvCxnSpPr/>
          <p:nvPr/>
        </p:nvCxnSpPr>
        <p:spPr>
          <a:xfrm>
            <a:off x="9986917" y="5153561"/>
            <a:ext cx="0" cy="326053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137405C-0442-48A4-B3D2-0EC8C25F4FAD}"/>
              </a:ext>
            </a:extLst>
          </p:cNvPr>
          <p:cNvCxnSpPr/>
          <p:nvPr/>
        </p:nvCxnSpPr>
        <p:spPr>
          <a:xfrm>
            <a:off x="6059328" y="3838536"/>
            <a:ext cx="0" cy="326053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684A4B2-BC3B-41BD-B9B3-3A2E42E2CAD7}"/>
              </a:ext>
            </a:extLst>
          </p:cNvPr>
          <p:cNvCxnSpPr/>
          <p:nvPr/>
        </p:nvCxnSpPr>
        <p:spPr>
          <a:xfrm>
            <a:off x="2082527" y="2558931"/>
            <a:ext cx="0" cy="326053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752A69D-49F1-475D-B2C6-4C867A4F0246}"/>
              </a:ext>
            </a:extLst>
          </p:cNvPr>
          <p:cNvSpPr txBox="1"/>
          <p:nvPr/>
        </p:nvSpPr>
        <p:spPr>
          <a:xfrm>
            <a:off x="1227146" y="2884984"/>
            <a:ext cx="17170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cap="small" dirty="0"/>
              <a:t>Last Pareto</a:t>
            </a:r>
            <a:endParaRPr lang="en-US" sz="2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9BD85E-BF8D-4ED6-AC2D-EA9CEBF2C3E8}"/>
              </a:ext>
            </a:extLst>
          </p:cNvPr>
          <p:cNvSpPr txBox="1"/>
          <p:nvPr/>
        </p:nvSpPr>
        <p:spPr>
          <a:xfrm>
            <a:off x="5208523" y="4166753"/>
            <a:ext cx="17170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cap="small" dirty="0"/>
              <a:t>Last Pareto</a:t>
            </a:r>
            <a:endParaRPr lang="en-US" sz="24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B6FAA93-1790-4190-8C90-0DC86F9D8AC5}"/>
              </a:ext>
            </a:extLst>
          </p:cNvPr>
          <p:cNvSpPr txBox="1"/>
          <p:nvPr/>
        </p:nvSpPr>
        <p:spPr>
          <a:xfrm>
            <a:off x="9136017" y="5479614"/>
            <a:ext cx="17170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cap="small" dirty="0"/>
              <a:t>Last Pareto</a:t>
            </a:r>
            <a:endParaRPr lang="en-US" sz="24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2BAF857-0D33-4DF5-8010-76B154DBAD29}"/>
              </a:ext>
            </a:extLst>
          </p:cNvPr>
          <p:cNvSpPr/>
          <p:nvPr/>
        </p:nvSpPr>
        <p:spPr>
          <a:xfrm>
            <a:off x="139700" y="685800"/>
            <a:ext cx="11849100" cy="54737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54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A7516E-D94C-B8A0-E99A-90784423E0EC}"/>
              </a:ext>
            </a:extLst>
          </p:cNvPr>
          <p:cNvSpPr txBox="1"/>
          <p:nvPr/>
        </p:nvSpPr>
        <p:spPr>
          <a:xfrm>
            <a:off x="231002" y="1401215"/>
            <a:ext cx="615553" cy="446097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it-IT" sz="2800" dirty="0"/>
              <a:t>Size of optimization domain</a:t>
            </a:r>
            <a:endParaRPr lang="en-US" sz="28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D8796AC-2B87-4E48-A119-BBE7AB84531D}"/>
              </a:ext>
            </a:extLst>
          </p:cNvPr>
          <p:cNvSpPr/>
          <p:nvPr/>
        </p:nvSpPr>
        <p:spPr>
          <a:xfrm>
            <a:off x="1199250" y="843407"/>
            <a:ext cx="3291840" cy="6096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RUN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DE0FABB-7C5C-4199-8C8B-168AB287C743}"/>
              </a:ext>
            </a:extLst>
          </p:cNvPr>
          <p:cNvSpPr/>
          <p:nvPr/>
        </p:nvSpPr>
        <p:spPr>
          <a:xfrm>
            <a:off x="4829950" y="843407"/>
            <a:ext cx="3291840" cy="6096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RUN 2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7C789EC-0212-464F-B6AC-D68DEA6E163A}"/>
              </a:ext>
            </a:extLst>
          </p:cNvPr>
          <p:cNvSpPr/>
          <p:nvPr/>
        </p:nvSpPr>
        <p:spPr>
          <a:xfrm>
            <a:off x="8434972" y="843407"/>
            <a:ext cx="3291840" cy="6096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RUN 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9261BB4-04F0-4538-B138-35D887730288}"/>
              </a:ext>
            </a:extLst>
          </p:cNvPr>
          <p:cNvSpPr txBox="1"/>
          <p:nvPr/>
        </p:nvSpPr>
        <p:spPr>
          <a:xfrm>
            <a:off x="8439912" y="2090420"/>
            <a:ext cx="619760" cy="46166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A949F9-EE5B-442F-A3BD-C056964292DA}"/>
              </a:ext>
            </a:extLst>
          </p:cNvPr>
          <p:cNvSpPr txBox="1"/>
          <p:nvPr/>
        </p:nvSpPr>
        <p:spPr>
          <a:xfrm>
            <a:off x="9320310" y="2090420"/>
            <a:ext cx="621792" cy="46166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B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B604752-8C92-4A0B-AFE5-0D4DBFECE67C}"/>
              </a:ext>
            </a:extLst>
          </p:cNvPr>
          <p:cNvSpPr txBox="1"/>
          <p:nvPr/>
        </p:nvSpPr>
        <p:spPr>
          <a:xfrm>
            <a:off x="10215048" y="2090420"/>
            <a:ext cx="621792" cy="46166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F22BE04-5AA8-459B-A4BA-1CB0C40D269C}"/>
              </a:ext>
            </a:extLst>
          </p:cNvPr>
          <p:cNvSpPr txBox="1"/>
          <p:nvPr/>
        </p:nvSpPr>
        <p:spPr>
          <a:xfrm>
            <a:off x="11105023" y="2090420"/>
            <a:ext cx="621792" cy="46166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D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0CA0C0C-1EDA-424E-9CF9-306D9FBF61CD}"/>
              </a:ext>
            </a:extLst>
          </p:cNvPr>
          <p:cNvCxnSpPr>
            <a:stCxn id="56" idx="2"/>
          </p:cNvCxnSpPr>
          <p:nvPr/>
        </p:nvCxnSpPr>
        <p:spPr>
          <a:xfrm>
            <a:off x="8749792" y="2552085"/>
            <a:ext cx="0" cy="326053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0C18E45-00C0-4E30-9C6D-64FAD11AC0E3}"/>
              </a:ext>
            </a:extLst>
          </p:cNvPr>
          <p:cNvCxnSpPr/>
          <p:nvPr/>
        </p:nvCxnSpPr>
        <p:spPr>
          <a:xfrm>
            <a:off x="9631206" y="2556764"/>
            <a:ext cx="0" cy="326053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AFA2615-0561-457E-99F4-EBD9D854405B}"/>
              </a:ext>
            </a:extLst>
          </p:cNvPr>
          <p:cNvCxnSpPr/>
          <p:nvPr/>
        </p:nvCxnSpPr>
        <p:spPr>
          <a:xfrm>
            <a:off x="10525944" y="2556764"/>
            <a:ext cx="0" cy="326053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2A8502A-C4AB-4E18-93AD-812AD9AE9AA7}"/>
              </a:ext>
            </a:extLst>
          </p:cNvPr>
          <p:cNvCxnSpPr/>
          <p:nvPr/>
        </p:nvCxnSpPr>
        <p:spPr>
          <a:xfrm>
            <a:off x="11415919" y="2556764"/>
            <a:ext cx="0" cy="326053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B8F10056-54FF-40CD-9C4C-3E6CFCAB3AAC}"/>
              </a:ext>
            </a:extLst>
          </p:cNvPr>
          <p:cNvSpPr txBox="1"/>
          <p:nvPr/>
        </p:nvSpPr>
        <p:spPr>
          <a:xfrm>
            <a:off x="8439912" y="3401568"/>
            <a:ext cx="3291840" cy="46166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</a:t>
            </a:r>
            <a:r>
              <a:rPr lang="en-US" sz="1600" dirty="0"/>
              <a:t>U</a:t>
            </a:r>
            <a:r>
              <a:rPr lang="en-US" sz="2400" dirty="0"/>
              <a:t>B</a:t>
            </a:r>
            <a:r>
              <a:rPr lang="en-US" sz="1600" dirty="0"/>
              <a:t>U</a:t>
            </a:r>
            <a:r>
              <a:rPr lang="en-US" sz="2400" dirty="0"/>
              <a:t>C</a:t>
            </a:r>
            <a:r>
              <a:rPr lang="en-US" sz="1600" dirty="0"/>
              <a:t>U</a:t>
            </a:r>
            <a:r>
              <a:rPr lang="en-US" sz="2400" dirty="0"/>
              <a:t>D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36587B1-7086-48A7-ABE6-71D6DB1C3AF2}"/>
              </a:ext>
            </a:extLst>
          </p:cNvPr>
          <p:cNvCxnSpPr/>
          <p:nvPr/>
        </p:nvCxnSpPr>
        <p:spPr>
          <a:xfrm>
            <a:off x="10074117" y="3867912"/>
            <a:ext cx="0" cy="326053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E438373-BA1F-4455-B90B-25BF2C0B844B}"/>
              </a:ext>
            </a:extLst>
          </p:cNvPr>
          <p:cNvSpPr txBox="1"/>
          <p:nvPr/>
        </p:nvSpPr>
        <p:spPr>
          <a:xfrm>
            <a:off x="8301057" y="1694741"/>
            <a:ext cx="897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20 gen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6E37CA-FBF8-40C2-9C8C-7EA8A3F90C13}"/>
              </a:ext>
            </a:extLst>
          </p:cNvPr>
          <p:cNvSpPr txBox="1"/>
          <p:nvPr/>
        </p:nvSpPr>
        <p:spPr>
          <a:xfrm>
            <a:off x="9179937" y="1699260"/>
            <a:ext cx="897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20 gen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E736957-0683-4EFE-A809-5A6372E0F048}"/>
              </a:ext>
            </a:extLst>
          </p:cNvPr>
          <p:cNvSpPr txBox="1"/>
          <p:nvPr/>
        </p:nvSpPr>
        <p:spPr>
          <a:xfrm>
            <a:off x="10082269" y="1701611"/>
            <a:ext cx="897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20 gen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AEBAD23-04AB-447C-9F92-13D943AF86DB}"/>
              </a:ext>
            </a:extLst>
          </p:cNvPr>
          <p:cNvSpPr txBox="1"/>
          <p:nvPr/>
        </p:nvSpPr>
        <p:spPr>
          <a:xfrm>
            <a:off x="10968694" y="1696551"/>
            <a:ext cx="897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20 gen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E694B92-63F0-4EC6-BCC4-7C5527D74620}"/>
              </a:ext>
            </a:extLst>
          </p:cNvPr>
          <p:cNvSpPr txBox="1"/>
          <p:nvPr/>
        </p:nvSpPr>
        <p:spPr>
          <a:xfrm>
            <a:off x="9622002" y="3003173"/>
            <a:ext cx="897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40 gen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75DDF40-EC6A-4A71-B12A-B2EDC6A57DBB}"/>
              </a:ext>
            </a:extLst>
          </p:cNvPr>
          <p:cNvSpPr txBox="1"/>
          <p:nvPr/>
        </p:nvSpPr>
        <p:spPr>
          <a:xfrm>
            <a:off x="8439912" y="4691896"/>
            <a:ext cx="3291840" cy="46166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cap="small" dirty="0"/>
              <a:t>Whole Watershed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2E904E1-64CF-4D40-B5D6-562512B527C5}"/>
              </a:ext>
            </a:extLst>
          </p:cNvPr>
          <p:cNvSpPr txBox="1"/>
          <p:nvPr/>
        </p:nvSpPr>
        <p:spPr>
          <a:xfrm>
            <a:off x="9546903" y="4291638"/>
            <a:ext cx="1066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140 gen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90050BA-A791-486C-B085-898BBE865CC6}"/>
              </a:ext>
            </a:extLst>
          </p:cNvPr>
          <p:cNvSpPr txBox="1"/>
          <p:nvPr/>
        </p:nvSpPr>
        <p:spPr>
          <a:xfrm>
            <a:off x="1197864" y="4687989"/>
            <a:ext cx="3291840" cy="46166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cap="small" dirty="0"/>
              <a:t>Whole Watershed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821BFCE-5CFE-4509-8D3F-FC6C6C042139}"/>
              </a:ext>
            </a:extLst>
          </p:cNvPr>
          <p:cNvSpPr txBox="1"/>
          <p:nvPr/>
        </p:nvSpPr>
        <p:spPr>
          <a:xfrm>
            <a:off x="2335583" y="4287731"/>
            <a:ext cx="1066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200 gen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FE81701-653F-4F59-91EE-6F4410537C69}"/>
              </a:ext>
            </a:extLst>
          </p:cNvPr>
          <p:cNvSpPr txBox="1"/>
          <p:nvPr/>
        </p:nvSpPr>
        <p:spPr>
          <a:xfrm>
            <a:off x="4828501" y="3401538"/>
            <a:ext cx="903600" cy="46166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cap="small" dirty="0"/>
              <a:t>UP</a:t>
            </a:r>
            <a:endParaRPr lang="en-US" sz="1600" cap="small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0454FA7-1D63-4FDC-970D-8B7BEFC238A5}"/>
              </a:ext>
            </a:extLst>
          </p:cNvPr>
          <p:cNvSpPr txBox="1"/>
          <p:nvPr/>
        </p:nvSpPr>
        <p:spPr>
          <a:xfrm>
            <a:off x="5894378" y="3401538"/>
            <a:ext cx="964232" cy="46166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cap="small" dirty="0"/>
              <a:t>MID</a:t>
            </a:r>
            <a:endParaRPr lang="en-US" sz="16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5C3C37C-1F6A-4955-AD61-42D798A34909}"/>
              </a:ext>
            </a:extLst>
          </p:cNvPr>
          <p:cNvSpPr txBox="1"/>
          <p:nvPr/>
        </p:nvSpPr>
        <p:spPr>
          <a:xfrm>
            <a:off x="7018967" y="3401538"/>
            <a:ext cx="1100905" cy="46166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cap="small" dirty="0"/>
              <a:t>DOWN</a:t>
            </a:r>
            <a:endParaRPr lang="en-US" sz="240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FBF6794-64F9-4986-A541-8060A2A4709F}"/>
              </a:ext>
            </a:extLst>
          </p:cNvPr>
          <p:cNvCxnSpPr>
            <a:cxnSpLocks/>
          </p:cNvCxnSpPr>
          <p:nvPr/>
        </p:nvCxnSpPr>
        <p:spPr>
          <a:xfrm flipH="1">
            <a:off x="5277915" y="3871196"/>
            <a:ext cx="0" cy="326053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1D6C4CC-71D5-44A6-ABE1-F55548F46CA2}"/>
              </a:ext>
            </a:extLst>
          </p:cNvPr>
          <p:cNvCxnSpPr/>
          <p:nvPr/>
        </p:nvCxnSpPr>
        <p:spPr>
          <a:xfrm>
            <a:off x="6373612" y="3863203"/>
            <a:ext cx="0" cy="326053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56EF6D8-416C-46FE-A023-44C9AC2D4205}"/>
              </a:ext>
            </a:extLst>
          </p:cNvPr>
          <p:cNvCxnSpPr/>
          <p:nvPr/>
        </p:nvCxnSpPr>
        <p:spPr>
          <a:xfrm>
            <a:off x="7561523" y="3868422"/>
            <a:ext cx="0" cy="326053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6B9AD55-249F-4CD6-88EC-266BC4224E19}"/>
              </a:ext>
            </a:extLst>
          </p:cNvPr>
          <p:cNvSpPr txBox="1"/>
          <p:nvPr/>
        </p:nvSpPr>
        <p:spPr>
          <a:xfrm>
            <a:off x="4834632" y="3004961"/>
            <a:ext cx="897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50 gen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B45E673-49D6-4F3F-A248-33824008AC83}"/>
              </a:ext>
            </a:extLst>
          </p:cNvPr>
          <p:cNvSpPr txBox="1"/>
          <p:nvPr/>
        </p:nvSpPr>
        <p:spPr>
          <a:xfrm>
            <a:off x="5924877" y="3003173"/>
            <a:ext cx="897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50 gen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93A05FB-E028-424D-9DD3-BA74D27BE198}"/>
              </a:ext>
            </a:extLst>
          </p:cNvPr>
          <p:cNvSpPr txBox="1"/>
          <p:nvPr/>
        </p:nvSpPr>
        <p:spPr>
          <a:xfrm>
            <a:off x="7120684" y="3003193"/>
            <a:ext cx="897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50 gen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F2C310A-458A-4EF8-9D5A-1A4B1D43458D}"/>
              </a:ext>
            </a:extLst>
          </p:cNvPr>
          <p:cNvSpPr txBox="1"/>
          <p:nvPr/>
        </p:nvSpPr>
        <p:spPr>
          <a:xfrm>
            <a:off x="4828032" y="4687989"/>
            <a:ext cx="3291840" cy="46166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cap="small" dirty="0"/>
              <a:t>Whole Watershed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F6FA012-8FDB-4FF7-9490-1386EBDCB84E}"/>
              </a:ext>
            </a:extLst>
          </p:cNvPr>
          <p:cNvSpPr txBox="1"/>
          <p:nvPr/>
        </p:nvSpPr>
        <p:spPr>
          <a:xfrm>
            <a:off x="5943927" y="4287731"/>
            <a:ext cx="1048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150 gen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160E558-F777-4396-AF8B-6505AAAE655C}"/>
              </a:ext>
            </a:extLst>
          </p:cNvPr>
          <p:cNvCxnSpPr/>
          <p:nvPr/>
        </p:nvCxnSpPr>
        <p:spPr>
          <a:xfrm>
            <a:off x="10082167" y="5148072"/>
            <a:ext cx="0" cy="326053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BB04E39-6AAD-4F4A-BCE7-8F6779C7BB95}"/>
              </a:ext>
            </a:extLst>
          </p:cNvPr>
          <p:cNvCxnSpPr/>
          <p:nvPr/>
        </p:nvCxnSpPr>
        <p:spPr>
          <a:xfrm>
            <a:off x="6469519" y="5149654"/>
            <a:ext cx="0" cy="326053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754AA37-A5EC-4B9C-B3E3-B74A30ADBC6A}"/>
              </a:ext>
            </a:extLst>
          </p:cNvPr>
          <p:cNvCxnSpPr/>
          <p:nvPr/>
        </p:nvCxnSpPr>
        <p:spPr>
          <a:xfrm>
            <a:off x="2840081" y="5149654"/>
            <a:ext cx="0" cy="326053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814925C0-06F1-4959-B3ED-080C64C84633}"/>
              </a:ext>
            </a:extLst>
          </p:cNvPr>
          <p:cNvSpPr txBox="1"/>
          <p:nvPr/>
        </p:nvSpPr>
        <p:spPr>
          <a:xfrm>
            <a:off x="1511305" y="5475707"/>
            <a:ext cx="27177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cap="small" dirty="0"/>
              <a:t>Last Pareto frontier</a:t>
            </a:r>
            <a:endParaRPr lang="en-US" sz="24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F697178-8BBE-448B-97C7-353AEE76345A}"/>
              </a:ext>
            </a:extLst>
          </p:cNvPr>
          <p:cNvSpPr/>
          <p:nvPr/>
        </p:nvSpPr>
        <p:spPr>
          <a:xfrm>
            <a:off x="139700" y="685800"/>
            <a:ext cx="11849100" cy="54737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A314A8F-271B-B7E3-FC72-27FB2887AF4D}"/>
              </a:ext>
            </a:extLst>
          </p:cNvPr>
          <p:cNvCxnSpPr/>
          <p:nvPr/>
        </p:nvCxnSpPr>
        <p:spPr>
          <a:xfrm>
            <a:off x="805180" y="1526540"/>
            <a:ext cx="0" cy="43891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6450FD5-198A-B51A-255D-E91269B8E8F5}"/>
              </a:ext>
            </a:extLst>
          </p:cNvPr>
          <p:cNvSpPr txBox="1"/>
          <p:nvPr/>
        </p:nvSpPr>
        <p:spPr>
          <a:xfrm>
            <a:off x="5110622" y="5474125"/>
            <a:ext cx="27177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cap="small" dirty="0"/>
              <a:t>Last Pareto frontier</a:t>
            </a:r>
            <a:endParaRPr lang="en-US" sz="2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B9EA4C3-78F2-5ED5-10DB-9D39E764FFA8}"/>
              </a:ext>
            </a:extLst>
          </p:cNvPr>
          <p:cNvSpPr txBox="1"/>
          <p:nvPr/>
        </p:nvSpPr>
        <p:spPr>
          <a:xfrm>
            <a:off x="8721364" y="5475184"/>
            <a:ext cx="27177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cap="small" dirty="0"/>
              <a:t>Last Pareto frontier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10857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D8BFEF-DC91-4F3C-8AD4-FF72684A6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81" y="682514"/>
            <a:ext cx="11876037" cy="549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284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876D43-A795-B07F-BABB-7BB7E3791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81" y="682514"/>
            <a:ext cx="11876037" cy="549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21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66652E4-A6B6-4A5B-9078-5A04522F9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45" y="488156"/>
            <a:ext cx="5657243" cy="5061744"/>
          </a:xfr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3BB7E49-495D-431D-986B-C6FB3EA504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"/>
          <a:stretch/>
        </p:blipFill>
        <p:spPr>
          <a:xfrm>
            <a:off x="6061636" y="484632"/>
            <a:ext cx="5594867" cy="506433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13ED9C8-B293-4AA9-9B98-92FA1DCA7960}"/>
              </a:ext>
            </a:extLst>
          </p:cNvPr>
          <p:cNvSpPr/>
          <p:nvPr/>
        </p:nvSpPr>
        <p:spPr>
          <a:xfrm>
            <a:off x="580452" y="4959983"/>
            <a:ext cx="457200" cy="4572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079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45720"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2AA68DA-9761-43DA-8353-D0F15D677E7B}"/>
              </a:ext>
            </a:extLst>
          </p:cNvPr>
          <p:cNvSpPr/>
          <p:nvPr/>
        </p:nvSpPr>
        <p:spPr>
          <a:xfrm>
            <a:off x="6179638" y="4959983"/>
            <a:ext cx="457200" cy="4572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079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989360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6652E4-A6B6-4A5B-9078-5A04522F9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45" y="488156"/>
            <a:ext cx="5657243" cy="506174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BB7E49-495D-431D-986B-C6FB3EA504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" r="22"/>
          <a:stretch/>
        </p:blipFill>
        <p:spPr>
          <a:xfrm>
            <a:off x="6064250" y="484632"/>
            <a:ext cx="5592253" cy="5064332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D15B62-4F92-4667-966E-A2565DA883B6}"/>
              </a:ext>
            </a:extLst>
          </p:cNvPr>
          <p:cNvSpPr/>
          <p:nvPr/>
        </p:nvSpPr>
        <p:spPr>
          <a:xfrm>
            <a:off x="580452" y="4959983"/>
            <a:ext cx="457200" cy="4572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079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45720"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ABC2FA-EF56-4BA4-942D-1A97DCABA65B}"/>
              </a:ext>
            </a:extLst>
          </p:cNvPr>
          <p:cNvSpPr/>
          <p:nvPr/>
        </p:nvSpPr>
        <p:spPr>
          <a:xfrm>
            <a:off x="6179638" y="4959983"/>
            <a:ext cx="457200" cy="4572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079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390847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9D652-EF51-410B-A3C5-E05BFADF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23975-0CA1-4DCC-B573-2E961AB83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5FC4C8-C5A3-430F-886E-55EF2179E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38" y="874554"/>
            <a:ext cx="11199323" cy="51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90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2AB28-6CFC-46AA-9DCF-B3675B9C6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6F1FD-F649-48F4-BA31-DC5B3C317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EB2414-2F2B-46EE-A66C-A5403C744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03" y="450846"/>
            <a:ext cx="9144793" cy="595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548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8225</TotalTime>
  <Words>107</Words>
  <Application>Microsoft Office PowerPoint</Application>
  <PresentationFormat>Widescreen</PresentationFormat>
  <Paragraphs>61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Antolini, Federico</dc:creator>
  <cp:lastModifiedBy>Federico Antolini</cp:lastModifiedBy>
  <cp:revision>7</cp:revision>
  <dcterms:created xsi:type="dcterms:W3CDTF">2022-06-12T04:21:08Z</dcterms:created>
  <dcterms:modified xsi:type="dcterms:W3CDTF">2022-10-04T19:33:59Z</dcterms:modified>
</cp:coreProperties>
</file>